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04864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主要介绍了睡眠的重要性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并给出了获得良好睡眠的一些建议。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453" y="995009"/>
            <a:ext cx="10555504" cy="1137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54922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1800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阅读短文，从方框内所给的选项中选出可以填入空白处的最佳选项，使短文内容完整、连贯。有两项为多余选项。</a:t>
            </a:r>
            <a:endParaRPr lang="zh-CN" altLang="zh-CN" sz="18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your kid body starts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growing,one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most helpful things you can do for it is get enough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know that sleep can give you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catching enough sleep also helps to keep you healthy in many other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you prepare to learn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is why you should go to sleep early the night before a big test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tips for how to get a good sleep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34566" y="2780928"/>
            <a:ext cx="11485848" cy="2387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space comfortable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way to make sleeping a bit more fun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screen for a long time hurts your eyes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to keep yourself clean before going to bed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few hours before 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bed,you’d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put away the phone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helps to think more clearly and keep you from getting sick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get your body in the habit of knowing when it’s time to sleep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2845408"/>
            <a:ext cx="11485848" cy="238379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47710" y="5085184"/>
            <a:ext cx="1148584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._________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5535460"/>
            <a:ext cx="11485848" cy="1172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18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 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catching enough sleep also helps to keep you healthy in many other ways</a:t>
            </a:r>
            <a:r>
              <a:rPr lang="en-US" altLang="zh-CN" sz="1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Sleep can help you prepare to learn” 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可知，充足的睡眠能在很多方面有益健康，还能帮助学习，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18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它还有助于更清晰地思考并防止生病</a:t>
            </a:r>
            <a:r>
              <a:rPr lang="en-US" altLang="zh-CN" sz="18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是对睡眠好处的进一步补充，承接上文。故选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54646" y="5228829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>
                <a:cs typeface="Times New Roman" panose="02020603050405020304" pitchFamily="18" charset="0"/>
              </a:rPr>
              <a:t>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72271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routine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惯例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bed at the same time every night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Brush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teeth,wash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face and get ready to calm down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262558" y="1988840"/>
            <a:ext cx="11485848" cy="2897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space comfortable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way to make sleeping a bit more fun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screen for a long time hurts your eyes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to keep yourself clean before going to bed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few hours before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bed,you’d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put away the phone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helps to think more clearly and keep you from getting sick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get your body in the habit of knowing when it’s time to sleep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34566" y="2060848"/>
            <a:ext cx="11521280" cy="285076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941168"/>
            <a:ext cx="20185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b="0" dirty="0">
                <a:solidFill>
                  <a:srgbClr val="00B0F0"/>
                </a:solidFill>
                <a:cs typeface="Times New Roman" panose="02020603050405020304" pitchFamily="18" charset="0"/>
              </a:rPr>
              <a:t>25</a:t>
            </a:r>
            <a:r>
              <a:rPr lang="en-US" altLang="zh-CN" sz="22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2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2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5303986"/>
            <a:ext cx="11485848" cy="141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“Keep a routine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惯例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bed at the same time every night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可知，要保持惯例，每晚同一时间上床睡觉，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这会让你的身体养成知道何时该睡觉的习惯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是对保持同一睡觉时间这一惯例的好处的说明。故选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67965" y="4928629"/>
            <a:ext cx="4042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screen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屏幕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blue light from phones won’t help you go to sleep even after you turn them down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Pull out the book you are reading or journal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 calming evening activity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988840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space comfortable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way to make sleeping a bit more fun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screen for a long time hurts your eyes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to keep yourself clean before going to bed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few hours before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bed,you’d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put away the phone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helps to think more clearly and keep you from getting sick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get your body in the habit of knowing when it’s time to sleep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1995757"/>
            <a:ext cx="11485848" cy="2873403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6593" y="4870321"/>
            <a:ext cx="20185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b="0" dirty="0">
                <a:solidFill>
                  <a:srgbClr val="00B0F0"/>
                </a:solidFill>
                <a:cs typeface="Times New Roman" panose="02020603050405020304" pitchFamily="18" charset="0"/>
              </a:rPr>
              <a:t>26</a:t>
            </a:r>
            <a:r>
              <a:rPr lang="en-US" altLang="zh-CN" sz="22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2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2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5250445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blue light from phones won’t help you go to sleep even after you turn them down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可知，此处提到手机蓝光不利于睡眠，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所以睡前几小时，你最好把手机收起来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是针对少看屏幕给出的具体做法。故选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27749" y="4896949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4331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night,put on your soft clothes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cotton ones are usually best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to notice how your body feels during the night and make a plan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will kick off the blankets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踢掉毯子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you are too hot,turn on your fan before bed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your feet always feel like ice,put on your socks to keep them warm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226834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space comfortable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way to make sleeping a bit more fun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screen for a long time hurts your eyes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to keep yourself clean before going to bed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few hours before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bed,you’d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put away the phone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helps to think more clearly and keep you from getting sick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get your body in the habit of knowing when it’s time to sleep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280451"/>
            <a:ext cx="11485848" cy="258870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922777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>
                <a:solidFill>
                  <a:srgbClr val="00B0F0"/>
                </a:solidFill>
                <a:cs typeface="Times New Roman" panose="02020603050405020304" pitchFamily="18" charset="0"/>
              </a:rPr>
              <a:t>27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5229200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 night, put on your soft clothes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cotton ones are usually best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to notice how your body feels during the night and make a plan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可知，每晚穿上柔软的衣服，注意身体的感受并做计划等都是让你睡得舒服的方法，所以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让你的空间舒适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能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统领下文内容。故选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01441" y="491810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4331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dreaming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journal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our dreams are pretty special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key is to write down what you remember about your dreams as soon as you wake up,or you won’t remember them any more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your dream journal close to your bed and start writing the first thing in the morning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226834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space comfortable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way to make sleeping a bit more fun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screen for a long time hurts your eyes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to keep yourself clean before going to bed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few hours before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bed,you’d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put away the phone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helps to think more clearly and keep you from getting sick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get your body in the habit of knowing when it’s time to sleep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2280451"/>
            <a:ext cx="11485848" cy="258870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935353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>
                <a:solidFill>
                  <a:srgbClr val="00B0F0"/>
                </a:solidFill>
                <a:cs typeface="Times New Roman" panose="02020603050405020304" pitchFamily="18" charset="0"/>
              </a:rPr>
              <a:t>28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zh-CN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5301208"/>
            <a:ext cx="1148584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“Sometimes our dreams are pretty special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key is to write down what you remember about your dreams as soon as you wake up, or you won’t remember them any more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可知，有时我们的梦很特别，关键是醒来后尽快写下记得的梦境，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这是让睡觉变得更有趣的一种方式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60468" y="4909475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4402</Words>
  <Application>WPS 演示</Application>
  <PresentationFormat>自定义</PresentationFormat>
  <Paragraphs>92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2025-09-16T02:31:00Z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D8978E35541E4DB98E080048847BBE26_12</vt:lpwstr>
  </property>
</Properties>
</file>